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jpeg" ContentType="image/jpe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0616863" cy="366522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30680" y="485280"/>
            <a:ext cx="18554760" cy="8068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2844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030680" y="8574840"/>
            <a:ext cx="18554760" cy="212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51E36B-6230-4ACB-BA00-58C6BBDC51B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030680" y="1460520"/>
            <a:ext cx="18554760" cy="611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ES" sz="2844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s-ES" sz="2844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030680" y="8574840"/>
            <a:ext cx="18554760" cy="212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91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67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s-ES" sz="2067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731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8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s-ES" sz="1808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549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55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s-ES" sz="15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365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291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s-ES" sz="1291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18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291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s-ES" sz="1291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18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291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s-ES" sz="1291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18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291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s-ES" sz="1291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1030680" y="33388200"/>
            <a:ext cx="4803120" cy="252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s-E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s-ES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es-E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7050960" y="33388200"/>
            <a:ext cx="6535080" cy="252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s-E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s-E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14782320" y="33388200"/>
            <a:ext cx="4803120" cy="252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E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9BB75D91-E731-4CCB-8D01-AF1A17DDD050}" type="slidenum">
              <a:rPr b="0" lang="es-ES" sz="14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es-E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"/>
          <p:cNvGraphicFramePr/>
          <p:nvPr/>
        </p:nvGraphicFramePr>
        <p:xfrm>
          <a:off x="0" y="0"/>
          <a:ext cx="20616480" cy="2879640"/>
        </p:xfrm>
        <a:graphic>
          <a:graphicData uri="http://schemas.openxmlformats.org/drawingml/2006/table">
            <a:tbl>
              <a:tblPr/>
              <a:tblGrid>
                <a:gridCol w="20616840"/>
              </a:tblGrid>
              <a:tr h="2880000">
                <a:tc>
                  <a:txBody>
                    <a:bodyPr lIns="0" rIns="0" tIns="0" bIns="0" anchor="t">
                      <a:noAutofit/>
                    </a:bodyPr>
                    <a:p>
                      <a:endParaRPr b="0" lang="es-E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>
                    <a:lnL w="720">
                      <a:solidFill>
                        <a:srgbClr val="ffffff"/>
                      </a:solidFill>
                      <a:prstDash val="solid"/>
                    </a:lnL>
                    <a:lnR w="720">
                      <a:solidFill>
                        <a:srgbClr val="ffffff"/>
                      </a:solidFill>
                      <a:prstDash val="solid"/>
                    </a:lnR>
                    <a:lnT w="720">
                      <a:solidFill>
                        <a:srgbClr val="ffffff"/>
                      </a:solidFill>
                      <a:prstDash val="solid"/>
                    </a:lnT>
                    <a:lnB w="720">
                      <a:solidFill>
                        <a:srgbClr val="ffffff"/>
                      </a:solidFill>
                      <a:prstDash val="solid"/>
                    </a:lnB>
                    <a:solidFill>
                      <a:srgbClr val="07514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"/>
          <p:cNvGraphicFramePr/>
          <p:nvPr/>
        </p:nvGraphicFramePr>
        <p:xfrm>
          <a:off x="0" y="34200000"/>
          <a:ext cx="20610360" cy="2492280"/>
        </p:xfrm>
        <a:graphic>
          <a:graphicData uri="http://schemas.openxmlformats.org/drawingml/2006/table">
            <a:tbl>
              <a:tblPr/>
              <a:tblGrid>
                <a:gridCol w="20610720"/>
              </a:tblGrid>
              <a:tr h="2492640">
                <a:tc>
                  <a:txBody>
                    <a:bodyPr lIns="0" rIns="0" tIns="0" bIns="0" anchor="t">
                      <a:noAutofit/>
                    </a:bodyPr>
                    <a:p>
                      <a:endParaRPr b="0" lang="es-E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>
                    <a:lnL w="720">
                      <a:solidFill>
                        <a:srgbClr val="ffffff"/>
                      </a:solidFill>
                      <a:prstDash val="solid"/>
                    </a:lnL>
                    <a:lnR w="720">
                      <a:solidFill>
                        <a:srgbClr val="ffffff"/>
                      </a:solidFill>
                      <a:prstDash val="solid"/>
                    </a:lnR>
                    <a:lnT w="720">
                      <a:solidFill>
                        <a:srgbClr val="ffffff"/>
                      </a:solidFill>
                      <a:prstDash val="solid"/>
                    </a:lnT>
                    <a:lnB w="720">
                      <a:solidFill>
                        <a:srgbClr val="ffffff"/>
                      </a:solidFill>
                      <a:prstDash val="solid"/>
                    </a:lnB>
                    <a:solidFill>
                      <a:srgbClr val="07514a"/>
                    </a:solidFill>
                  </a:tcPr>
                </a:tc>
              </a:tr>
            </a:tbl>
          </a:graphicData>
        </a:graphic>
      </p:graphicFrame>
      <p:pic>
        <p:nvPicPr>
          <p:cNvPr id="9" name="" descr=""/>
          <p:cNvPicPr/>
          <p:nvPr/>
        </p:nvPicPr>
        <p:blipFill>
          <a:blip r:embed="rId1"/>
          <a:stretch/>
        </p:blipFill>
        <p:spPr>
          <a:xfrm>
            <a:off x="5040000" y="34309080"/>
            <a:ext cx="2340000" cy="2230920"/>
          </a:xfrm>
          <a:prstGeom prst="rect">
            <a:avLst/>
          </a:prstGeom>
          <a:ln w="0">
            <a:noFill/>
          </a:ln>
        </p:spPr>
      </p:pic>
      <p:pic>
        <p:nvPicPr>
          <p:cNvPr id="10" name="" descr=""/>
          <p:cNvPicPr/>
          <p:nvPr/>
        </p:nvPicPr>
        <p:blipFill>
          <a:blip r:embed="rId2"/>
          <a:stretch/>
        </p:blipFill>
        <p:spPr>
          <a:xfrm>
            <a:off x="12376080" y="34405560"/>
            <a:ext cx="3394440" cy="2112120"/>
          </a:xfrm>
          <a:prstGeom prst="rect">
            <a:avLst/>
          </a:prstGeom>
          <a:ln w="0">
            <a:noFill/>
          </a:ln>
        </p:spPr>
      </p:pic>
      <p:pic>
        <p:nvPicPr>
          <p:cNvPr id="11" name="" descr=""/>
          <p:cNvPicPr/>
          <p:nvPr/>
        </p:nvPicPr>
        <p:blipFill>
          <a:blip r:embed="rId3"/>
          <a:stretch/>
        </p:blipFill>
        <p:spPr>
          <a:xfrm>
            <a:off x="6480000" y="-1080000"/>
            <a:ext cx="7465680" cy="4980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2025-01-13T20:39:35Z</dcterms:created>
  <dc:creator/>
  <dc:description/>
  <dc:language>en-US</dc:language>
  <cp:lastModifiedBy/>
  <dcterms:modified xsi:type="dcterms:W3CDTF">2025-01-22T21:06:04Z</dcterms:modified>
  <cp:revision>3</cp:revision>
  <dc:subject/>
  <dc:title/>
</cp:coreProperties>
</file>